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4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9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6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5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ннн</dc:creator>
  <cp:lastModifiedBy>ннн</cp:lastModifiedBy>
  <cp:revision>1</cp:revision>
  <dcterms:created xsi:type="dcterms:W3CDTF">2017-05-23T19:09:07Z</dcterms:created>
  <dcterms:modified xsi:type="dcterms:W3CDTF">2017-05-23T19:14:45Z</dcterms:modified>
</cp:coreProperties>
</file>