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3" r:id="rId3"/>
    <p:sldId id="262" r:id="rId4"/>
    <p:sldId id="260" r:id="rId5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 autoAdjust="0"/>
    <p:restoredTop sz="84583" autoAdjust="0"/>
  </p:normalViewPr>
  <p:slideViewPr>
    <p:cSldViewPr>
      <p:cViewPr varScale="1">
        <p:scale>
          <a:sx n="61" d="100"/>
          <a:sy n="61" d="100"/>
        </p:scale>
        <p:origin x="-7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dirty="0" smtClean="0"/>
              <a:t>Бесплатно и без регистрации.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772" y="5748867"/>
            <a:ext cx="8676456" cy="1080120"/>
          </a:xfrm>
        </p:spPr>
        <p:txBody>
          <a:bodyPr/>
          <a:lstStyle>
            <a:lvl1pPr>
              <a:defRPr b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64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80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69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059832" y="45855"/>
            <a:ext cx="5949957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3131840" y="1484784"/>
            <a:ext cx="590465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301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65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133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993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45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595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860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45855"/>
            <a:ext cx="5949957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31840" y="1484784"/>
            <a:ext cx="590465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4">
              <a:lumMod val="60000"/>
              <a:lumOff val="4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4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4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4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4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4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772" y="4714884"/>
            <a:ext cx="8553070" cy="2114103"/>
          </a:xfrm>
        </p:spPr>
        <p:txBody>
          <a:bodyPr>
            <a:noAutofit/>
          </a:bodyPr>
          <a:lstStyle/>
          <a:p>
            <a:r>
              <a:rPr lang="ru-RU" sz="4800" dirty="0" smtClean="0"/>
              <a:t>Здоровое питание в нашей школе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800" dirty="0" smtClean="0"/>
              <a:t>МКОУ </a:t>
            </a:r>
            <a:r>
              <a:rPr lang="ru-RU" sz="2800" dirty="0" err="1" smtClean="0"/>
              <a:t>Мирнинская</a:t>
            </a:r>
            <a:r>
              <a:rPr lang="ru-RU" sz="2800" dirty="0" smtClean="0"/>
              <a:t> СОШ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xmlns="" val="1857870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00166" y="45854"/>
            <a:ext cx="7509623" cy="4311839"/>
          </a:xfrm>
        </p:spPr>
        <p:txBody>
          <a:bodyPr>
            <a:normAutofit/>
          </a:bodyPr>
          <a:lstStyle/>
          <a:p>
            <a:r>
              <a:rPr lang="ru-RU" dirty="0" smtClean="0"/>
              <a:t>Чтоб на отлично заниматься ,</a:t>
            </a:r>
            <a:br>
              <a:rPr lang="ru-RU" dirty="0" smtClean="0"/>
            </a:br>
            <a:r>
              <a:rPr lang="ru-RU" dirty="0" smtClean="0"/>
              <a:t>Надо правильно питаться.</a:t>
            </a:r>
            <a:br>
              <a:rPr lang="ru-RU" dirty="0" smtClean="0"/>
            </a:br>
            <a:r>
              <a:rPr lang="ru-RU" dirty="0" smtClean="0"/>
              <a:t>Поэтому у нас, питание - высший класс!</a:t>
            </a:r>
            <a:endParaRPr lang="ru-RU" dirty="0"/>
          </a:p>
        </p:txBody>
      </p:sp>
      <p:sp>
        <p:nvSpPr>
          <p:cNvPr id="19" name="Line 253"/>
          <p:cNvSpPr>
            <a:spLocks noChangeShapeType="1"/>
          </p:cNvSpPr>
          <p:nvPr/>
        </p:nvSpPr>
        <p:spPr bwMode="gray">
          <a:xfrm>
            <a:off x="3214678" y="3500438"/>
            <a:ext cx="4800600" cy="0"/>
          </a:xfrm>
          <a:prstGeom prst="line">
            <a:avLst/>
          </a:prstGeom>
          <a:noFill/>
          <a:ln w="25400">
            <a:solidFill>
              <a:schemeClr val="accent4">
                <a:lumMod val="60000"/>
                <a:lumOff val="4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Rectangle 254"/>
          <p:cNvSpPr>
            <a:spLocks noChangeArrowheads="1"/>
          </p:cNvSpPr>
          <p:nvPr/>
        </p:nvSpPr>
        <p:spPr bwMode="gray">
          <a:xfrm rot="3419336">
            <a:off x="537799" y="3511504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2" name="Line 256"/>
          <p:cNvSpPr>
            <a:spLocks noChangeShapeType="1"/>
          </p:cNvSpPr>
          <p:nvPr/>
        </p:nvSpPr>
        <p:spPr bwMode="gray">
          <a:xfrm>
            <a:off x="3428992" y="2143116"/>
            <a:ext cx="4800600" cy="0"/>
          </a:xfrm>
          <a:prstGeom prst="line">
            <a:avLst/>
          </a:prstGeom>
          <a:noFill/>
          <a:ln w="25400">
            <a:solidFill>
              <a:schemeClr val="accent4">
                <a:lumMod val="60000"/>
                <a:lumOff val="4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Rectangle 257"/>
          <p:cNvSpPr>
            <a:spLocks noChangeArrowheads="1"/>
          </p:cNvSpPr>
          <p:nvPr/>
        </p:nvSpPr>
        <p:spPr bwMode="gray">
          <a:xfrm rot="3419336">
            <a:off x="1037866" y="1796992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39" name="Line 260"/>
          <p:cNvSpPr>
            <a:spLocks noChangeShapeType="1"/>
          </p:cNvSpPr>
          <p:nvPr/>
        </p:nvSpPr>
        <p:spPr bwMode="gray">
          <a:xfrm>
            <a:off x="2643174" y="1500174"/>
            <a:ext cx="4800600" cy="0"/>
          </a:xfrm>
          <a:prstGeom prst="line">
            <a:avLst/>
          </a:prstGeom>
          <a:noFill/>
          <a:ln w="25400">
            <a:solidFill>
              <a:schemeClr val="accent4">
                <a:lumMod val="60000"/>
                <a:lumOff val="4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3" name="Rectangle 261"/>
          <p:cNvSpPr>
            <a:spLocks noChangeArrowheads="1"/>
          </p:cNvSpPr>
          <p:nvPr/>
        </p:nvSpPr>
        <p:spPr bwMode="gray">
          <a:xfrm rot="3419336">
            <a:off x="537800" y="2511371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5" name="Line 263"/>
          <p:cNvSpPr>
            <a:spLocks noChangeShapeType="1"/>
          </p:cNvSpPr>
          <p:nvPr/>
        </p:nvSpPr>
        <p:spPr bwMode="gray">
          <a:xfrm>
            <a:off x="3000364" y="2786058"/>
            <a:ext cx="4799012" cy="1587"/>
          </a:xfrm>
          <a:prstGeom prst="line">
            <a:avLst/>
          </a:prstGeom>
          <a:noFill/>
          <a:ln w="25400">
            <a:solidFill>
              <a:schemeClr val="accent4">
                <a:lumMod val="60000"/>
                <a:lumOff val="4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9" name="Rectangle 267"/>
          <p:cNvSpPr>
            <a:spLocks noChangeArrowheads="1"/>
          </p:cNvSpPr>
          <p:nvPr/>
        </p:nvSpPr>
        <p:spPr bwMode="ltGray">
          <a:xfrm rot="3419336">
            <a:off x="1466494" y="3440064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pic>
        <p:nvPicPr>
          <p:cNvPr id="1026" name="Picture 2" descr="C:\Users\12\Downloads\IMG-d5da6fb4c13a21d4ecdbfe3b4678f92d-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571876"/>
            <a:ext cx="2250298" cy="3000396"/>
          </a:xfrm>
          <a:prstGeom prst="rect">
            <a:avLst/>
          </a:prstGeom>
          <a:noFill/>
        </p:spPr>
      </p:pic>
      <p:pic>
        <p:nvPicPr>
          <p:cNvPr id="1027" name="Picture 3" descr="C:\Users\12\Downloads\IMG_20210225_114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3714752"/>
            <a:ext cx="2143122" cy="28574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4302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28926" y="214290"/>
            <a:ext cx="5735643" cy="3224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Наш повар все умеет,</a:t>
            </a:r>
            <a:br>
              <a:rPr lang="ru-RU" dirty="0" smtClean="0"/>
            </a:br>
            <a:r>
              <a:rPr lang="ru-RU" dirty="0" smtClean="0"/>
              <a:t>Любому нос утрет.</a:t>
            </a:r>
            <a:br>
              <a:rPr lang="ru-RU" dirty="0" smtClean="0"/>
            </a:br>
            <a:r>
              <a:rPr lang="ru-RU" dirty="0" smtClean="0"/>
              <a:t>Домашние пельмени , котлеты и компот.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071810"/>
            <a:ext cx="335758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3137" y="357166"/>
            <a:ext cx="6080863" cy="55977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Все </a:t>
            </a:r>
            <a:r>
              <a:rPr lang="ru-RU" dirty="0" smtClean="0"/>
              <a:t>приготовит вкусно,</a:t>
            </a:r>
            <a:br>
              <a:rPr lang="ru-RU" dirty="0" smtClean="0"/>
            </a:br>
            <a:r>
              <a:rPr lang="ru-RU" dirty="0" smtClean="0"/>
              <a:t>в согласии с меню.</a:t>
            </a:r>
            <a:br>
              <a:rPr lang="ru-RU" dirty="0" smtClean="0"/>
            </a:br>
            <a:r>
              <a:rPr lang="ru-RU" dirty="0" smtClean="0"/>
              <a:t>Поэтому не слышим слов :</a:t>
            </a:r>
            <a:br>
              <a:rPr lang="ru-RU" dirty="0" smtClean="0"/>
            </a:br>
            <a:r>
              <a:rPr lang="ru-RU" dirty="0" smtClean="0"/>
              <a:t>- Я это не люблю!</a:t>
            </a:r>
            <a:br>
              <a:rPr lang="ru-RU" dirty="0" smtClean="0"/>
            </a:br>
            <a:r>
              <a:rPr lang="ru-RU" dirty="0" smtClean="0"/>
              <a:t>Родители довольны, что сыты дети в школе</a:t>
            </a:r>
            <a:br>
              <a:rPr lang="ru-RU" dirty="0" smtClean="0"/>
            </a:br>
            <a:r>
              <a:rPr lang="ru-RU" dirty="0" smtClean="0"/>
              <a:t>И дети очень рады, питанием  довольны.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Users\12\Downloads\IMG_20200902_1057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1928802"/>
            <a:ext cx="2571768" cy="3143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00859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91144857284077d57a448a2326b912e2d9715b"/>
</p:tagLst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2432</TotalTime>
  <Words>24</Words>
  <Application>Microsoft Office PowerPoint</Application>
  <PresentationFormat>Экран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Здоровое питание в нашей школе МКОУ Мирнинская СОШ</vt:lpstr>
      <vt:lpstr>Чтоб на отлично заниматься , Надо правильно питаться. Поэтому у нас, питание - высший класс!</vt:lpstr>
      <vt:lpstr>  Наш повар все умеет, Любому нос утрет. Домашние пельмени , котлеты и компот.  </vt:lpstr>
      <vt:lpstr> Все приготовит вкусно, в согласии с меню. Поэтому не слышим слов : - Я это не люблю! Родители довольны, что сыты дети в школе И дети очень рады, питанием  довольны. 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Кухонный шаблон</dc:title>
  <dc:creator>obstinate</dc:creator>
  <dc:description>Шаблон презентации с сайта https://presentation-creation.ru/</dc:description>
  <cp:lastModifiedBy>12</cp:lastModifiedBy>
  <cp:revision>1222</cp:revision>
  <dcterms:created xsi:type="dcterms:W3CDTF">2018-02-25T09:09:03Z</dcterms:created>
  <dcterms:modified xsi:type="dcterms:W3CDTF">2021-02-25T05:22:25Z</dcterms:modified>
</cp:coreProperties>
</file>