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72" r:id="rId13"/>
    <p:sldId id="264" r:id="rId14"/>
    <p:sldId id="273" r:id="rId15"/>
    <p:sldId id="274" r:id="rId16"/>
    <p:sldId id="280" r:id="rId17"/>
    <p:sldId id="265" r:id="rId18"/>
    <p:sldId id="281" r:id="rId19"/>
    <p:sldId id="282" r:id="rId20"/>
    <p:sldId id="286" r:id="rId21"/>
    <p:sldId id="288" r:id="rId22"/>
    <p:sldId id="293" r:id="rId23"/>
    <p:sldId id="267" r:id="rId24"/>
    <p:sldId id="294" r:id="rId25"/>
    <p:sldId id="295" r:id="rId26"/>
    <p:sldId id="296" r:id="rId27"/>
    <p:sldId id="297" r:id="rId28"/>
    <p:sldId id="279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gosreestr.ru/educational_standar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управленческой деятельности в ОО по введению обновленных ФГОС начального общего образования, ФГОС основного общего образования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789041"/>
            <a:ext cx="7772400" cy="5760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Районный семинар- консультация, 15 июля 2022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1620651873_12-phonoteka_org-p-samoobrazovanie-fon-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174" y="4625752"/>
            <a:ext cx="377643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Clr>
                <a:srgbClr val="2DA2BF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основного общего образования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>
                <a:srgbClr val="2DA2BF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17 декабря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1897 «Об утверждении федерального государственного образовательного стандарта основного общего образования» (в актуальной редакции)</a:t>
            </a: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31 мая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287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основного общего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ФГОС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90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30019"/>
          </a:xfrm>
        </p:spPr>
        <p:txBody>
          <a:bodyPr>
            <a:normAutofit/>
          </a:bodyPr>
          <a:lstStyle/>
          <a:p>
            <a:pPr marL="109728" lvl="0" indent="0" algn="ctr">
              <a:buClr>
                <a:srgbClr val="2DA2BF"/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среднего общего образования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2DA2BF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мая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N 413 «Об утверждении федерального государственного образовательного стандарта среднего общего образования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(в актуальной редакции)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ФГОС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21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19 декабря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1598 «Об 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728" lvl="0" algn="ctr">
              <a:spcBef>
                <a:spcPts val="400"/>
              </a:spcBef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НОО обучающихся с ОВЗ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0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Размещены обновленные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НОО и ООО на сайте образовательной организации в подразделе «Образовательные стандарты и требования» раздела «Сведения об образовательной организации».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 банк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нормативно-правовых и законодательных актов, регламентирующих введение обновленных ФГОС НОО и ООО и организацию УВП.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5127" y="26660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НА УРОВНЕ ОБЩЕОБРАЗОВАТЕЛЬНОЙ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Создана рабочая группа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введению и реализации обновленных ФГОС НОО 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ООО: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рабочей группе по введению и реализации обновленных федеральных государственных образовательных стандартов начального общего и основного общего образования, чтобы решить организационные вопросы, упорядочить делопроизводство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Возглавляет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рабочую группу  руководитель образовательной организации, который контролирует и направляет работу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коллег.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риказ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создании  рабочей группы по введению и реализации обновленных федеральных государственных образовательных стандартов начального общего и основного общего образования.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НА УРОВНЕ ОБЩЕОБРАЗОВАТЕЛЬНОЙ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51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4.Реализуется план мероприятий/дорожная карта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перехода на обновленные ФГОС НОО и ООО.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4.1.Оценка кадровых ресурсов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 материальных ресурсов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Анализ наличия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возможностей школы и заявлений обучающихся, родителей (законных представителей) несовершеннолетних обучающихся на изучение родного языка и родной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литературы и второго иностранного языка.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4.4. Разработка и утверждение ООП НОО, ООП ООО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4.5. Внесение изменений в локальные акты, разработка новых.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НА УРОВНЕ ОБЩЕОБРАЗОВАТЕЛЬНОЙ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43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Проверить и скорректировать локальные акты, которые противоречат обновленным ФГОС НОО и ООО. Например, новые стандарты не содержат понятие «дисциплина», в них перечислены только учебные предметы, курсы и модули. Если в тексте локальных актов есть слово «дисциплина» и нет упоминания про модули, требуется разработка проекта изменений с учетом , что какие-то классы будут продолжать обучаться по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«старым программам»,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поэтому для них правила не изменились.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2894"/>
          </a:xfrm>
        </p:spPr>
        <p:txBody>
          <a:bodyPr>
            <a:noAutofit/>
          </a:bodyPr>
          <a:lstStyle/>
          <a:p>
            <a:pPr marL="342900" lvl="0" indent="-342900" algn="ctr">
              <a:spcAft>
                <a:spcPts val="0"/>
              </a:spcAft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изменение локальных актов, разработка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</a:t>
            </a:r>
            <a:r>
              <a:rPr lang="ru-RU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27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33" y="106532"/>
            <a:ext cx="8981981" cy="48827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ЕДИНИЦЫ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33" y="674704"/>
            <a:ext cx="8981981" cy="609008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соответствующей науки, а также дидактические особенности изучаемого материала и возможности его усвоения обучающимися разного возраста и уровня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Целостная,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завершённая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углубляющая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предметных областей, и (или) в пределах которой осуществляется освоение относительно самостоятельного тематического блока учебного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в пределах которой осуществляется освоение относительно самостоятельного тематического блока учебного предмета или учебного курса либо нескольких взаимосвязанных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2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об индивидуальном учебном плане (ИУП).  Обновленные ФГОС НОО и ООО устанавливают, что для детей, обучающихся по  ИУП, срок обучения можно сократить, а вот увеличить его нельзя. Раньше такого уточнения не было. Если в локальном акте предусмотрено увеличение срока, придется уточнить норму и обозначить, что она не распространяется на детей, которые обучаются по обновленным ФГОС НОО и ООО. Для них реализацию программы можно только ускорить.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и изменение локальных актов, разработка новых</a:t>
            </a:r>
            <a:r>
              <a:rPr lang="ru-RU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76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Локальные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акты должны соответствовать требованиям всех действующих ФГОС, поэтому должны состоять из нескольких частей: общих положений, регламентации событий по ФГОС второго поколения и регламентации событий ФГОС третьего поколения.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и изменение локальных актов, разработка новых</a:t>
            </a:r>
            <a:r>
              <a:rPr lang="ru-RU" sz="2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93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31 мая 2021 г. № 286 «Об утверждении федерального государственного образовательного стандарта начального общего образования»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31 мая 2021 года № 287 «Об утверждении федерального государственного образовательного стандарта основного общего образования»;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информационно-методическое письмо Министерства просвещения Российской Федерации от 15 февраля 2022 года №АЗ-113/03 о введении федеральных государственных образовательных стандартов начального общего и основного общего образования, другие нормативно-правовые акты, перечисленные в приложении 1; 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материалы сайта «Единое содержание образования»;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рекомендации экспертов, представленные в журналах «Справочник руководителя образовательного учреждения», «Справочник заместителя директора школы»; 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другие материалы, размещенные на образовательных Интернет-ресурсах.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правовая основа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44068652"/>
              </p:ext>
            </p:extLst>
          </p:nvPr>
        </p:nvGraphicFramePr>
        <p:xfrm>
          <a:off x="611560" y="1124744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3776220932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3441300365"/>
                    </a:ext>
                  </a:extLst>
                </a:gridCol>
              </a:tblGrid>
              <a:tr h="892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программ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 программы учебных предметов, учебных курсов, в том числе и внеурочной деятельности, учебных модулей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24734806"/>
                  </a:ext>
                </a:extLst>
              </a:tr>
              <a:tr h="594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рабочих программ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Одинаковая для всех рабочих программ, в том числе и программ внеурочной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15243406"/>
                  </a:ext>
                </a:extLst>
              </a:tr>
              <a:tr h="594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учебных предметов, курсов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указанием количества академических часов, отводимых на освоение каждой темы, возможности использования по этой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теме ЭОР и ЦОР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09051877"/>
                  </a:ext>
                </a:extLst>
              </a:tr>
              <a:tr h="594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курсов внеурочной деятельности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2692116"/>
                  </a:ext>
                </a:extLst>
              </a:tr>
              <a:tr h="4019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Учет рабочей программы воспитания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рабочей программе (без указания раздела)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18021454"/>
                  </a:ext>
                </a:extLst>
              </a:tr>
              <a:tr h="594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рабочей программы курса внеурочной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программе должны быть указаны формы проведения занятий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600744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рабочим программам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1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Раздел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«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Структура рабочей программы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lvl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Раздел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«Порядок разработки рабочей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программы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  «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и хранение рабочей программы».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рабочей программе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9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Закрепить, где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потребуется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разместить аннотации– на сайте школы в подразделе «Образование» раздела «Сведения об образовательной организации». К аннотациям необходимо прикрепить сами рабочие программы. Выложить их нужно в виде электронных документов, которые подписаны электронной подписью, а не копий, как раньше (п. 3.4 Требований, утв. приказом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Рособрнадзора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14.08.2020 № 831).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рабочей программе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44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88" y="71023"/>
            <a:ext cx="8788894" cy="7723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ИСХОДНЫМИ ДОКУМЕНТАМИ ДЛЯ СОСТАВЛЕНИЯ РП УЧЕБНЫХ ПРЕДМЕТОВ, УЧЕБНЫХ КУРСОВ ЯВЛЯЮТСЯ: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88" y="1722269"/>
            <a:ext cx="6682514" cy="50691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SzPct val="100000"/>
              <a:buNone/>
            </a:pPr>
            <a:endParaRPr lang="ru-RU" dirty="0"/>
          </a:p>
          <a:p>
            <a:pPr marL="0" indent="0" algn="just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1247728"/>
              </p:ext>
            </p:extLst>
          </p:nvPr>
        </p:nvGraphicFramePr>
        <p:xfrm>
          <a:off x="272988" y="843381"/>
          <a:ext cx="8788893" cy="648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733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«Об образовании в РФ» от 29.12. 2012 г. № 273 – ФЗ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 ОО;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перечень учебников, утверждённых, рекомендованных к использованию в образовательном процессе в образовательных учреждениях, реализующих программы общего образования.</a:t>
                      </a: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712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МЕТОДИЧЕСКИМ РЕКОМЕНДАЦИЯМ ОТНОСЯТСЯ:</a:t>
                      </a:r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7581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ООП, основанные на ФГОС;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РФ, приказ от 11.12.2020 г. № 712 «О внесении некоторых изменений в ФГОС общего образования по вопросам воспитания обучающихся».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 и науки РФ, письмо от 28.10.2015 г. №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рабочих программах учебных предметов»;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МОНиМП КК, письмо от 13.07.2021 г. № 47-01-13-14546/21 «О составлении рабочих программ учебных предметов и календарно-тематического планирования».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МОНиМП КК, письмо от 10.08.2021 г. № 47-01-13-16923/4 О дополнительных разъяснениях к письму от 13 июля 2021 г.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47-01-13-14546/21 «О составлении рабочих программ учебных предметов и календарно-тематического планирования».</a:t>
                      </a: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343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3128732"/>
              </p:ext>
            </p:extLst>
          </p:nvPr>
        </p:nvGraphicFramePr>
        <p:xfrm>
          <a:off x="457200" y="1481138"/>
          <a:ext cx="822960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86410085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131108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 предметы (учебные модули)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977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литературное чтение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Литературное чтение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55299308"/>
                  </a:ext>
                </a:extLst>
              </a:tr>
              <a:tr h="7403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литературное чтение на родном языке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(или) государственный язык республики Российской Федерации Литературное чтение на родном языке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69084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572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3771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 и естествознание (Окружающий мир)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1701318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Обновленные ФГОС НОО </a:t>
            </a:r>
            <a:r>
              <a:rPr lang="ru-RU" sz="27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регламентируют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обязательных предметных областей, учебных предметов и учебных модулей.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75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9584487"/>
              </p:ext>
            </p:extLst>
          </p:nvPr>
        </p:nvGraphicFramePr>
        <p:xfrm>
          <a:off x="457200" y="1481138"/>
          <a:ext cx="8229600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86410085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131108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 предметы (учебные модули)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977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религиозных культур и светской этики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религиозных культур и светской этики: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учебный модуль «Основы православной культуры»;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• учебный модуль «Основы иудейской культуры»;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• учебный модуль «Основы буддистской культуры»;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учебный модуль «Основы исламской культуры»;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• учебный модуль «Основы религиозных культур народов России»;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учебный модуль «Основы светской этики»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760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Изобразительное искусство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5023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710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6540515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Обновленные ФГОС НОО </a:t>
            </a:r>
            <a:r>
              <a:rPr lang="ru-RU" sz="27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регламентируют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обязательных предметных областей, учебных предметов и учебных модулей.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56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76469099"/>
              </p:ext>
            </p:extLst>
          </p:nvPr>
        </p:nvGraphicFramePr>
        <p:xfrm>
          <a:off x="457200" y="1481138"/>
          <a:ext cx="8229600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86410085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131108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 предметы (учебные модули)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977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литературное чтение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1476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литература на родном языке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(или) государственный язык республики Российской Федерации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Родная 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179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Второй иностранный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988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7024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Общественно-научные предметы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1093606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Обновленные ФГОС </a:t>
            </a:r>
            <a:r>
              <a:rPr lang="ru-RU" sz="27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регламентируют перечень обязательных предметных областей, учебных предметов и учебных модулей.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868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2349015"/>
              </p:ext>
            </p:extLst>
          </p:nvPr>
        </p:nvGraphicFramePr>
        <p:xfrm>
          <a:off x="457200" y="1398344"/>
          <a:ext cx="82296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864100859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131108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Учебные предметы (учебные модули)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977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Естественно-научные предметы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7219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духовно-нравственной культуры народов России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 одного из учебных курсов (учебных модулей) из перечня, предлагаемого организацией, осуществляется по заявлению обучающихся, родителей (законных представителей) несовершеннолетних обучающихся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7253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Изобразительное искусство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453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4216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основы безопасности жизнедеятельности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7507479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Обновленные ФГОС </a:t>
            </a:r>
            <a:r>
              <a:rPr lang="ru-RU" sz="27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регламентируют перечень обязательных предметных областей, учебных предметов и учебных модулей. 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366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 методическое письмо министерства образования Иркутской области от 12.07.2022 года № 02-55-7558/22 об организации внеурочной деятельности в рамках реализации обновленных федеральных государственных образовательных стандартов начального общего и основного общего образования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986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рабочую программу воспитания по обновленным ФГОС НОО и ООО и включить ее в содержательный раздел ООП. В обновленных ФГОС НОО и ООО конкретизировано содержание календарного плана воспитательной работы. Он должен включать перечень событий и мероприятий воспитательной направленности, которые организует и проводит образовательная организация  или в которых она принимает участие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74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5855382"/>
              </p:ext>
            </p:extLst>
          </p:nvPr>
        </p:nvGraphicFramePr>
        <p:xfrm>
          <a:off x="251520" y="1481138"/>
          <a:ext cx="843528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2025-2026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2026-2027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2027-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введения обновленных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ФГОС НОО и ООО (планировалось)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98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0688"/>
            <a:ext cx="8229600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89884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классных родительских собраний для родителей (законных представителей) учеников, которые в 2021-2022 учебном году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обучались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4 классах. Довести до сведения, что с 1 сентября 2022 года образовательная организация осуществляет обучение в 5 классах по обновленному ФГОС ООО. Ознакомить с основными положениями стандарта. Составить протокол родительского собрания по ознакомлению с обновленным  ФГОС ООО, собрать подписи (под протоколом) об ознакомлении с обновленным ФГОС ООО и ООП ООО.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(законными представителями)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344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список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ООП, которые будут реализовываться в образовательной организации с 1 сентября 2022г., с учетом ФГОС второго поколения и обновленных ФГОС НОО и ООО, адаптированных ООП, в том числе для обучающихся с умственной отсталостью (интеллектуальными нарушениями). Утвердить этот список на первом педсовете 2022-23 учебного года.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ООП, которые реализуются в ОО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981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план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методической работы,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обеспечивающий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введения и реализации обновленных ФГОС НОО и ООО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МКОУ СОШ № 5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г.Тайшета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муниципальная базовая площадка введения обновленных ФГОС НОО и ФГОС ООО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8126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Привести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соответствие с требованиями обновленных ФГОС НОО и ООО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инструкции работников образовательной организации.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6000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еженедельного контроля готовности к переходу на обновленные стандарты с использованием чек-листа  готовности образовательной организации к введению и реализации обновленных ФГОС НОО и ООО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подготовкой к введению обновленных ФГОС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086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34481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2869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81138"/>
          <a:ext cx="843528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4352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</a:p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введения обновленных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ФГОС НОО и ООО (рекомендовано)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требований к программам образования, фундамент образовательного процесса: основа для разработки учебно-методических пособий, распределения учебного времени, содержания образования, всех видов аттестации обучающихся и т.д.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ФГОС общего образования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получения качественного образования для каждого ребёнка в стране независимо от того, учится он в маленькой сельской школе или в престижной гимназии большого города. Также стандарт предусматривает преемственность основных учебных программ, то есть дети должны получать знания поэтапно, шаг за шагом переходя от более простых к более сложным и глубоким темам в рамках предметных областей.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внедрения ФГОС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образовательного пространства в РФ; обеспечение комфортных условий обучения для детей (например: при переезде в другой город или  при переходе на семейное обучение), преемственности образовательных программ.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разработки, структуры и объёмов ООП и порядок проведения промежуточной и итоговой аттестации учеников.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Регулирование профессиональной подготовки, повышения квалификации и аттестации педагогических работников, финансового обеспечения образовательной деятельности и многое другое.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ФГОС 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09728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https://fgosreestr.ru/educational_standard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тексты ФГОС начального общего, основного общего и среднего общего образования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ser\Desktop\depositphotos_24776353-stock-photo-a-3d-person-writin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2090" y="3861048"/>
            <a:ext cx="3684848" cy="283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начального общего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6 октября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№ 373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государственного образовательного стандарта начального общего образования» (в актуальной редакции)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Министерства просвещения РФ от 31 мая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№ 286  «Об утверждении федерального государственного образовательного стандарта начального общего образования».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ФГОС общего образования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2090</Words>
  <Application>Microsoft Office PowerPoint</Application>
  <PresentationFormat>Экран (4:3)</PresentationFormat>
  <Paragraphs>215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Открытая</vt:lpstr>
      <vt:lpstr>Алгоритм управленческой деятельности в ОО по введению обновленных ФГОС начального общего образования, ФГОС основного общего образования</vt:lpstr>
      <vt:lpstr>Нормативно- правовая основа</vt:lpstr>
      <vt:lpstr>Этапы введения обновленных  ФГОС НОО и ООО (планировалось) </vt:lpstr>
      <vt:lpstr>Этапы введения обновленных  ФГОС НОО и ООО (рекомендовано) </vt:lpstr>
      <vt:lpstr>Что такое ФГОС общего образования</vt:lpstr>
      <vt:lpstr>Цель внедрения ФГОС</vt:lpstr>
      <vt:lpstr>Основные задачи ФГОС  общего образования</vt:lpstr>
      <vt:lpstr>Актуальные тексты ФГОС начального общего, основного общего и среднего общего образования</vt:lpstr>
      <vt:lpstr>Перечень ФГОС общего образования</vt:lpstr>
      <vt:lpstr>Перечень ФГОС общего образования</vt:lpstr>
      <vt:lpstr>Перечень ФГОС общего образования</vt:lpstr>
      <vt:lpstr>ФГОС НОО обучающихся с ОВЗ </vt:lpstr>
      <vt:lpstr>ОСНОВНЫЕ МЕРОПРИЯТИЯ НА УРОВНЕ ОБЩЕОБРАЗОВАТЕЛЬНОЙ ОРГАНИЗАЦИИ </vt:lpstr>
      <vt:lpstr>ОСНОВНЫЕ МЕРОПРИЯТИЯ НА УРОВНЕ ОБЩЕОБРАЗОВАТЕЛЬНОЙ ОРГАНИЗАЦИИ</vt:lpstr>
      <vt:lpstr>ОСНОВНЫЕ МЕРОПРИЯТИЯ НА УРОВНЕ ОБЩЕОБРАЗОВАТЕЛЬНОЙ ОРГАНИЗАЦИИ</vt:lpstr>
      <vt:lpstr>Проверка и изменение локальных актов, разработка новых </vt:lpstr>
      <vt:lpstr>УЧЕБНЫЕ ЕДИНИЦЫ</vt:lpstr>
      <vt:lpstr>Проверка и изменение локальных актов, разработка новых </vt:lpstr>
      <vt:lpstr>Проверка и изменение локальных актов, разработка новых </vt:lpstr>
      <vt:lpstr>Требования к рабочим программам </vt:lpstr>
      <vt:lpstr>Положение о рабочей программе</vt:lpstr>
      <vt:lpstr>Положение о рабочей программе</vt:lpstr>
      <vt:lpstr>ИСХОДНЫМИ ДОКУМЕНТАМИ ДЛЯ СОСТАВЛЕНИЯ РП УЧЕБНЫХ ПРЕДМЕТОВ, УЧЕБНЫХ КУРСОВ ЯВЛЯЮТСЯ:</vt:lpstr>
      <vt:lpstr> Обновленные ФГОС НОО регламентируют перечень обязательных предметных областей, учебных предметов и учебных модулей. </vt:lpstr>
      <vt:lpstr> Обновленные ФГОС НОО регламентируют перечень обязательных предметных областей, учебных предметов и учебных модулей. </vt:lpstr>
      <vt:lpstr> Обновленные ФГОС ООО регламентируют перечень обязательных предметных областей, учебных предметов и учебных модулей. </vt:lpstr>
      <vt:lpstr> Обновленные ФГОС ООО регламентируют перечень обязательных предметных областей, учебных предметов и учебных модулей. </vt:lpstr>
      <vt:lpstr>Важно!</vt:lpstr>
      <vt:lpstr>Рабочая программа воспитания</vt:lpstr>
      <vt:lpstr>Слайд 30</vt:lpstr>
      <vt:lpstr>Работа с родителями (законными представителями)</vt:lpstr>
      <vt:lpstr>ООП, которые реализуются в ОО</vt:lpstr>
      <vt:lpstr>Методическое сопровождение</vt:lpstr>
      <vt:lpstr>Должностные инструкции</vt:lpstr>
      <vt:lpstr>Контроль за подготовкой к введению обновленных ФГОС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управленческой деятельности в ОО по введению обновленных ФГОС начального общего образования, ФГОС основного общего образования</dc:title>
  <dc:creator>Пользователь</dc:creator>
  <cp:lastModifiedBy>Пользователь</cp:lastModifiedBy>
  <cp:revision>29</cp:revision>
  <dcterms:created xsi:type="dcterms:W3CDTF">2022-07-11T06:17:14Z</dcterms:created>
  <dcterms:modified xsi:type="dcterms:W3CDTF">2022-07-15T04:53:58Z</dcterms:modified>
</cp:coreProperties>
</file>